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F614CA-7705-2819-1CFE-74EC4B3D1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6C9BFE-A392-0DA7-D809-8F3987A2F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A8BE14-47EF-A4D7-F636-53A580BE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7EA-BCD2-4325-9C9C-4124549DEE2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6B33A0-B0F5-B4A2-F30B-9B68189E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0B8927-144F-931E-E3DD-1857A611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0C60-4252-49DC-8B4A-A8EB448E8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1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1A6A2-6CBF-51CC-F3AD-876E2404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76854F-E185-E419-5784-8854889CF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A3371-E8E0-A5D3-5639-D86D5BD4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7EA-BCD2-4325-9C9C-4124549DEE2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49F5A1-CC4F-EFEF-B4E5-73FDF3851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ED7E2C-166C-6CFA-2268-DD2B094A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0C60-4252-49DC-8B4A-A8EB448E8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6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0A6806-6EDF-A160-8B9D-8FFB7817B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678CAA-E1A1-4CE8-FB4F-9B7CA683A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9DB1F-8C4B-A992-EE57-83BBC550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7EA-BCD2-4325-9C9C-4124549DEE2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0BA2B1-711E-4FA7-471E-3A261988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3C8B3-6045-13A9-C817-8446C295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0C60-4252-49DC-8B4A-A8EB448E8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16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6F473-C916-5DF3-3187-3E423136E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1469BD-D2DE-0CD1-F468-7099B4246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36250-23D3-796F-2C6E-C67EF6B4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7EA-BCD2-4325-9C9C-4124549DEE2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8CC14-8D70-7ACA-9141-22E01224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7639AC-5183-2D23-5819-2EC7B6C7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0C60-4252-49DC-8B4A-A8EB448E8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9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994F4-7D70-336F-DB0C-FF3F7AA3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B9B0C8-C0DE-041F-5C79-5A3D29CE4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2993FB-FD17-1473-B2F9-256FA2C1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7EA-BCD2-4325-9C9C-4124549DEE2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3B517-4B48-7808-0C98-325862DA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89F81-E0FC-B76C-ED7C-2210F8F8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0C60-4252-49DC-8B4A-A8EB448E8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3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E7CC5-71A5-D0EE-19C0-EB0ABA6D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3F73A1-A11E-0E98-F1D1-736EA9E5B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8AB9F-B290-2E6B-4A60-D155F1736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72ED04-E733-BCB6-01D9-9E6DCAE9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7EA-BCD2-4325-9C9C-4124549DEE2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681A9E-627B-6D4F-A5AB-D68278AA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18BD8C-4437-BADF-03DB-A775275B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0C60-4252-49DC-8B4A-A8EB448E8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9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3D293-2E1E-1E55-E893-2A9AA7C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78D06-1035-1A0E-F8A9-63272085A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48D978-7E29-9556-6D6F-DEAA1D4E0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41D1E1-98DC-63D8-1D68-4D41272E3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A6F31E-7BAE-1A79-2145-68A6F4BD3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62C967-88A5-2ECF-5F19-6B42BDC8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7EA-BCD2-4325-9C9C-4124549DEE2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04D528-8266-5388-727D-52A19CBC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599061-2344-F26B-68CE-36EC0160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0C60-4252-49DC-8B4A-A8EB448E8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86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68018-4520-3705-2603-A735F9A1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1A7F9E-6D6D-E940-EF7B-FB046776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7EA-BCD2-4325-9C9C-4124549DEE2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2107C8-2D25-BA93-0022-6A189DB9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6DD789-C259-F78A-0325-16D90CF8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0C60-4252-49DC-8B4A-A8EB448E8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3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E4EB3E-5D58-CC15-C9BF-117DD23E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7EA-BCD2-4325-9C9C-4124549DEE2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BE7B40-1A2E-8E7A-11EF-3B4BF0CA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483AF5-C516-748F-5174-3F4BF233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0C60-4252-49DC-8B4A-A8EB448E8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9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68FF9-D176-407E-7392-70BFAEB0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4A89FF-EFEB-D15C-66E0-33017C851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D3D31F-DA1E-F817-C628-468EB9959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8AC097-D5A3-4965-55CA-655906D2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7EA-BCD2-4325-9C9C-4124549DEE2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19C778-0186-A033-7368-5C39B0A89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0CCAFD-4BA0-6536-952D-E02103F0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0C60-4252-49DC-8B4A-A8EB448E8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06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87627-52BC-6E23-47DB-B5D46DB38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A4AFF4-4866-A02F-6F2C-A67C79761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35E8F6-7BF5-2438-83D3-927E7D80E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4AACCB-97B1-91E1-D25A-E6C228B6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7EA-BCD2-4325-9C9C-4124549DEE2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C81DC2-69DC-3248-79F9-65FABBF5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F187E1-D01C-79ED-C2F6-4FB2F22A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0C60-4252-49DC-8B4A-A8EB448E8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6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6C052-A883-B51A-3D13-AECB4BC4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067136-90D0-A725-B40D-FF1BF987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5599E-B1CD-9D14-994F-9785C6C54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587EA-BCD2-4325-9C9C-4124549DEE2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20D43-BE55-F5B2-2C34-27EF6D627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0922C-CBEC-6669-ABDA-82F90DD25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E0C60-4252-49DC-8B4A-A8EB448E8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9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60B740-A7D4-28DB-B691-C2F015543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8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B7FFCC-85C1-3213-176A-A8C1C412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7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E83262-A156-5BFB-F27C-700DF1153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7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EA2E0E-38AB-1C89-BF64-40E6151F2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4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67CAD5-7BA3-8C6F-354F-0B5BEA09F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3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4B8EB3-911F-FA12-1E3D-F40D81F32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6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0780B8-1C98-3329-F9DA-E8CB22CD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296183-EBDF-4D70-0404-0648AEF52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2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1C2320-A873-B0BD-8C3B-DDEB337F5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30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Платова</dc:creator>
  <cp:lastModifiedBy>Елена Платова</cp:lastModifiedBy>
  <cp:revision>1</cp:revision>
  <dcterms:created xsi:type="dcterms:W3CDTF">2024-03-26T17:51:01Z</dcterms:created>
  <dcterms:modified xsi:type="dcterms:W3CDTF">2024-03-26T18:02:23Z</dcterms:modified>
</cp:coreProperties>
</file>